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4" r:id="rId9"/>
    <p:sldId id="264" r:id="rId10"/>
    <p:sldId id="265" r:id="rId11"/>
    <p:sldId id="282" r:id="rId12"/>
    <p:sldId id="267" r:id="rId13"/>
    <p:sldId id="268" r:id="rId14"/>
    <p:sldId id="269" r:id="rId15"/>
    <p:sldId id="283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6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1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0.png"/><Relationship Id="rId2" Type="http://schemas.openxmlformats.org/officeDocument/2006/relationships/image" Target="../media/image68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1.png"/><Relationship Id="rId15" Type="http://schemas.openxmlformats.org/officeDocument/2006/relationships/image" Target="../media/image84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82.png"/><Relationship Id="rId1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1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3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82.png"/><Relationship Id="rId1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0.png"/><Relationship Id="rId12" Type="http://schemas.openxmlformats.org/officeDocument/2006/relationships/image" Target="../media/image78.png"/><Relationship Id="rId17" Type="http://schemas.openxmlformats.org/officeDocument/2006/relationships/image" Target="../media/image120.png"/><Relationship Id="rId2" Type="http://schemas.openxmlformats.org/officeDocument/2006/relationships/image" Target="../media/image68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75.png"/><Relationship Id="rId5" Type="http://schemas.openxmlformats.org/officeDocument/2006/relationships/image" Target="../media/image74.png"/><Relationship Id="rId15" Type="http://schemas.openxmlformats.org/officeDocument/2006/relationships/image" Target="../media/image71.png"/><Relationship Id="rId10" Type="http://schemas.openxmlformats.org/officeDocument/2006/relationships/image" Target="../media/image81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Relationship Id="rId1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93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329" y="2243505"/>
            <a:ext cx="2520987" cy="990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600" y="3945870"/>
            <a:ext cx="4718902" cy="168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665" y="606252"/>
            <a:ext cx="379178" cy="379178"/>
            <a:chOff x="771665" y="606252"/>
            <a:chExt cx="379178" cy="3791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665" y="606252"/>
              <a:ext cx="379178" cy="3791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8738" y="795841"/>
            <a:ext cx="1668933" cy="6241602"/>
            <a:chOff x="9258738" y="795841"/>
            <a:chExt cx="1668933" cy="6241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8738" y="795841"/>
              <a:ext cx="1668933" cy="6241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0949" y="818750"/>
            <a:ext cx="2927329" cy="6223821"/>
            <a:chOff x="6170949" y="818750"/>
            <a:chExt cx="2927329" cy="62238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0949" y="818750"/>
              <a:ext cx="2927329" cy="62238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8120" y="629558"/>
            <a:ext cx="3327617" cy="465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ub 인터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2" y="838200"/>
            <a:ext cx="10871729" cy="6115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5878292"/>
            <a:ext cx="11015662" cy="1970308"/>
            <a:chOff x="0" y="5878292"/>
            <a:chExt cx="11088035" cy="1893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878292"/>
              <a:ext cx="11088035" cy="18931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59660" y="294576"/>
            <a:ext cx="20424081" cy="83922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929" y="534122"/>
            <a:ext cx="1712977" cy="6353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387" y="1258918"/>
            <a:ext cx="1730743" cy="4576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8190" y="331541"/>
            <a:ext cx="1976088" cy="241422"/>
            <a:chOff x="468190" y="331541"/>
            <a:chExt cx="1976088" cy="2414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190" y="331541"/>
              <a:ext cx="1976088" cy="241422"/>
            </a:xfrm>
            <a:prstGeom prst="rect">
              <a:avLst/>
            </a:prstGeom>
          </p:spPr>
        </p:pic>
      </p:grpSp>
      <p:grpSp>
        <p:nvGrpSpPr>
          <p:cNvPr id="9" name="그룹 1003"/>
          <p:cNvGrpSpPr/>
          <p:nvPr/>
        </p:nvGrpSpPr>
        <p:grpSpPr>
          <a:xfrm>
            <a:off x="0" y="-98832"/>
            <a:ext cx="10904762" cy="8023631"/>
            <a:chOff x="0" y="-98831"/>
            <a:chExt cx="10904762" cy="7839568"/>
          </a:xfrm>
        </p:grpSpPr>
        <p:pic>
          <p:nvPicPr>
            <p:cNvPr id="11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98831"/>
              <a:ext cx="10904762" cy="7839568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0" y="2910070"/>
            <a:ext cx="5452381" cy="4188522"/>
            <a:chOff x="0" y="2910070"/>
            <a:chExt cx="5452381" cy="4188522"/>
          </a:xfrm>
        </p:grpSpPr>
        <p:pic>
          <p:nvPicPr>
            <p:cNvPr id="13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910070"/>
              <a:ext cx="5452381" cy="4188522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5440788" y="2910070"/>
            <a:ext cx="5586443" cy="4188522"/>
            <a:chOff x="5452381" y="2910070"/>
            <a:chExt cx="5452381" cy="4188522"/>
          </a:xfrm>
        </p:grpSpPr>
        <p:pic>
          <p:nvPicPr>
            <p:cNvPr id="15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2381" y="2910070"/>
              <a:ext cx="5452381" cy="4188522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5212887" y="4780797"/>
            <a:ext cx="409597" cy="409597"/>
            <a:chOff x="5242046" y="4780797"/>
            <a:chExt cx="409597" cy="409597"/>
          </a:xfrm>
        </p:grpSpPr>
        <p:pic>
          <p:nvPicPr>
            <p:cNvPr id="17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8100000">
              <a:off x="5242046" y="4780797"/>
              <a:ext cx="409597" cy="409597"/>
            </a:xfrm>
            <a:prstGeom prst="rect">
              <a:avLst/>
            </a:prstGeom>
          </p:spPr>
        </p:pic>
      </p:grpSp>
      <p:pic>
        <p:nvPicPr>
          <p:cNvPr id="18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7414" y="3611054"/>
            <a:ext cx="3061005" cy="635119"/>
          </a:xfrm>
          <a:prstGeom prst="rect">
            <a:avLst/>
          </a:prstGeom>
        </p:spPr>
      </p:pic>
      <p:pic>
        <p:nvPicPr>
          <p:cNvPr id="19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8982" y="3457797"/>
            <a:ext cx="636316" cy="184526"/>
          </a:xfrm>
          <a:prstGeom prst="rect">
            <a:avLst/>
          </a:prstGeom>
        </p:spPr>
      </p:pic>
      <p:pic>
        <p:nvPicPr>
          <p:cNvPr id="20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7414" y="5999649"/>
            <a:ext cx="3134643" cy="635119"/>
          </a:xfrm>
          <a:prstGeom prst="rect">
            <a:avLst/>
          </a:prstGeom>
        </p:spPr>
      </p:pic>
      <p:pic>
        <p:nvPicPr>
          <p:cNvPr id="21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8982" y="5840041"/>
            <a:ext cx="636316" cy="184526"/>
          </a:xfrm>
          <a:prstGeom prst="rect">
            <a:avLst/>
          </a:prstGeom>
        </p:spPr>
      </p:pic>
      <p:pic>
        <p:nvPicPr>
          <p:cNvPr id="22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7414" y="4800556"/>
            <a:ext cx="1845147" cy="635119"/>
          </a:xfrm>
          <a:prstGeom prst="rect">
            <a:avLst/>
          </a:prstGeom>
        </p:spPr>
      </p:pic>
      <p:pic>
        <p:nvPicPr>
          <p:cNvPr id="23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2838" y="4647293"/>
            <a:ext cx="636316" cy="184526"/>
          </a:xfrm>
          <a:prstGeom prst="rect">
            <a:avLst/>
          </a:prstGeom>
        </p:spPr>
      </p:pic>
      <p:pic>
        <p:nvPicPr>
          <p:cNvPr id="24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79682" y="3595097"/>
            <a:ext cx="2948366" cy="635119"/>
          </a:xfrm>
          <a:prstGeom prst="rect">
            <a:avLst/>
          </a:prstGeom>
        </p:spPr>
      </p:pic>
      <p:pic>
        <p:nvPicPr>
          <p:cNvPr id="25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02034" y="3461259"/>
            <a:ext cx="648345" cy="184526"/>
          </a:xfrm>
          <a:prstGeom prst="rect">
            <a:avLst/>
          </a:prstGeom>
        </p:spPr>
      </p:pic>
      <p:pic>
        <p:nvPicPr>
          <p:cNvPr id="26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69971" y="6034852"/>
            <a:ext cx="2186881" cy="635119"/>
          </a:xfrm>
          <a:prstGeom prst="rect">
            <a:avLst/>
          </a:prstGeom>
        </p:spPr>
      </p:pic>
      <p:pic>
        <p:nvPicPr>
          <p:cNvPr id="27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0189" y="5906625"/>
            <a:ext cx="648345" cy="184526"/>
          </a:xfrm>
          <a:prstGeom prst="rect">
            <a:avLst/>
          </a:prstGeom>
        </p:spPr>
      </p:pic>
      <p:pic>
        <p:nvPicPr>
          <p:cNvPr id="28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95383" y="4760772"/>
            <a:ext cx="2757995" cy="635119"/>
          </a:xfrm>
          <a:prstGeom prst="rect">
            <a:avLst/>
          </a:prstGeom>
        </p:spPr>
      </p:pic>
      <p:pic>
        <p:nvPicPr>
          <p:cNvPr id="29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06946" y="4600898"/>
            <a:ext cx="648345" cy="184526"/>
          </a:xfrm>
          <a:prstGeom prst="rect">
            <a:avLst/>
          </a:prstGeom>
        </p:spPr>
      </p:pic>
      <p:pic>
        <p:nvPicPr>
          <p:cNvPr id="30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69244" y="4584249"/>
            <a:ext cx="1278553" cy="264406"/>
          </a:xfrm>
          <a:prstGeom prst="rect">
            <a:avLst/>
          </a:prstGeom>
        </p:spPr>
      </p:pic>
      <p:pic>
        <p:nvPicPr>
          <p:cNvPr id="31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165001" y="5095565"/>
            <a:ext cx="1507743" cy="396628"/>
          </a:xfrm>
          <a:prstGeom prst="rect">
            <a:avLst/>
          </a:prstGeom>
        </p:spPr>
      </p:pic>
      <p:grpSp>
        <p:nvGrpSpPr>
          <p:cNvPr id="32" name="그룹 1007"/>
          <p:cNvGrpSpPr/>
          <p:nvPr/>
        </p:nvGrpSpPr>
        <p:grpSpPr>
          <a:xfrm>
            <a:off x="4223821" y="4115814"/>
            <a:ext cx="300041" cy="284712"/>
            <a:chOff x="4223821" y="4115814"/>
            <a:chExt cx="300041" cy="284712"/>
          </a:xfrm>
        </p:grpSpPr>
        <p:pic>
          <p:nvPicPr>
            <p:cNvPr id="33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23821" y="4115814"/>
              <a:ext cx="300041" cy="284712"/>
            </a:xfrm>
            <a:prstGeom prst="rect">
              <a:avLst/>
            </a:prstGeom>
          </p:spPr>
        </p:pic>
      </p:grpSp>
      <p:pic>
        <p:nvPicPr>
          <p:cNvPr id="34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61513" y="4584249"/>
            <a:ext cx="1289725" cy="264406"/>
          </a:xfrm>
          <a:prstGeom prst="rect">
            <a:avLst/>
          </a:prstGeom>
        </p:spPr>
      </p:pic>
      <p:pic>
        <p:nvPicPr>
          <p:cNvPr id="35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800851" y="5096469"/>
            <a:ext cx="1301714" cy="356390"/>
          </a:xfrm>
          <a:prstGeom prst="rect">
            <a:avLst/>
          </a:prstGeom>
        </p:spPr>
      </p:pic>
      <p:grpSp>
        <p:nvGrpSpPr>
          <p:cNvPr id="36" name="그룹 1008"/>
          <p:cNvGrpSpPr/>
          <p:nvPr/>
        </p:nvGrpSpPr>
        <p:grpSpPr>
          <a:xfrm>
            <a:off x="6510781" y="4111946"/>
            <a:ext cx="271817" cy="292448"/>
            <a:chOff x="6510781" y="4111946"/>
            <a:chExt cx="271817" cy="292448"/>
          </a:xfrm>
        </p:grpSpPr>
        <p:pic>
          <p:nvPicPr>
            <p:cNvPr id="37" name="Object 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0781" y="4111946"/>
              <a:ext cx="271817" cy="292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0" y="3222341"/>
            <a:ext cx="10935432" cy="2728302"/>
            <a:chOff x="-30670" y="3222341"/>
            <a:chExt cx="10935432" cy="2728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670" y="3222341"/>
              <a:ext cx="10935432" cy="2728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261" y="4058791"/>
            <a:ext cx="6215574" cy="1018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2133489"/>
            <a:chOff x="0" y="30692"/>
            <a:chExt cx="10904762" cy="21027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692"/>
              <a:ext cx="10904762" cy="21027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102" y="917328"/>
            <a:ext cx="1836129" cy="770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3484" y="3332299"/>
            <a:ext cx="1006090" cy="1006090"/>
            <a:chOff x="8263484" y="3332299"/>
            <a:chExt cx="1006090" cy="10060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3484" y="3332299"/>
              <a:ext cx="1006090" cy="1006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6672" y="3565719"/>
            <a:ext cx="499715" cy="549369"/>
            <a:chOff x="8516672" y="3565719"/>
            <a:chExt cx="499715" cy="5493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6672" y="3565719"/>
              <a:ext cx="499715" cy="5493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350" y="4752617"/>
            <a:ext cx="2593899" cy="9868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75934" y="4512885"/>
            <a:ext cx="1861372" cy="191444"/>
            <a:chOff x="7875934" y="4512885"/>
            <a:chExt cx="1861372" cy="191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5934" y="4512885"/>
              <a:ext cx="1861372" cy="191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6573" y="735374"/>
            <a:ext cx="2288195" cy="221351"/>
            <a:chOff x="686573" y="735374"/>
            <a:chExt cx="2288195" cy="2213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573" y="735374"/>
              <a:ext cx="2288195" cy="22135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63525" y="4752617"/>
            <a:ext cx="2320413" cy="10276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28832" y="4752613"/>
            <a:ext cx="2300566" cy="7233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6806569"/>
            <a:ext cx="10982159" cy="1094531"/>
            <a:chOff x="0" y="6806569"/>
            <a:chExt cx="10982159" cy="10945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4943814" y="1862755"/>
              <a:ext cx="1094531" cy="10982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58674" y="3332299"/>
            <a:ext cx="1026548" cy="1026548"/>
            <a:chOff x="4958674" y="3332299"/>
            <a:chExt cx="1026548" cy="10265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958674" y="3332299"/>
              <a:ext cx="1026548" cy="1026548"/>
              <a:chOff x="4958674" y="3332299"/>
              <a:chExt cx="1026548" cy="10265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58674" y="3332299"/>
                <a:ext cx="1026548" cy="10265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114392" y="3556566"/>
              <a:ext cx="655665" cy="655665"/>
              <a:chOff x="5114392" y="3556566"/>
              <a:chExt cx="655665" cy="65566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14392" y="3556566"/>
                <a:ext cx="655665" cy="65566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595096" y="3332299"/>
            <a:ext cx="1006090" cy="1006090"/>
            <a:chOff x="1595096" y="3332299"/>
            <a:chExt cx="1006090" cy="100609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95096" y="3332299"/>
              <a:ext cx="1006090" cy="1006090"/>
              <a:chOff x="1595096" y="3332299"/>
              <a:chExt cx="1006090" cy="100609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096" y="3332299"/>
                <a:ext cx="1006090" cy="100609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75711" y="3560385"/>
              <a:ext cx="644861" cy="580054"/>
              <a:chOff x="1775711" y="3560385"/>
              <a:chExt cx="644861" cy="58005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75711" y="3560385"/>
                <a:ext cx="644861" cy="58005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539761" y="4511995"/>
            <a:ext cx="1861372" cy="191444"/>
            <a:chOff x="4539761" y="4511995"/>
            <a:chExt cx="1861372" cy="1914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9761" y="4511995"/>
              <a:ext cx="1861372" cy="1914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7456" y="4512885"/>
            <a:ext cx="1861372" cy="191444"/>
            <a:chOff x="1167456" y="4512885"/>
            <a:chExt cx="1861372" cy="1914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456" y="4512885"/>
              <a:ext cx="1861372" cy="19144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48846" y="160652"/>
            <a:ext cx="2333313" cy="844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692"/>
            <a:ext cx="10904762" cy="2102797"/>
            <a:chOff x="0" y="30692"/>
            <a:chExt cx="10904762" cy="21027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692"/>
              <a:ext cx="10904762" cy="21027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102" y="917328"/>
            <a:ext cx="1836129" cy="770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3484" y="3332299"/>
            <a:ext cx="1006090" cy="1006090"/>
            <a:chOff x="8263484" y="3332299"/>
            <a:chExt cx="1006090" cy="10060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3484" y="3332299"/>
              <a:ext cx="1006090" cy="1006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6672" y="3565719"/>
            <a:ext cx="499715" cy="549369"/>
            <a:chOff x="8516672" y="3565719"/>
            <a:chExt cx="499715" cy="5493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6672" y="3565719"/>
              <a:ext cx="499715" cy="5493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5934" y="4512885"/>
            <a:ext cx="1861372" cy="191444"/>
            <a:chOff x="7875934" y="4512885"/>
            <a:chExt cx="1861372" cy="191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5934" y="4512885"/>
              <a:ext cx="1861372" cy="191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6573" y="735374"/>
            <a:ext cx="2288195" cy="221351"/>
            <a:chOff x="686573" y="735374"/>
            <a:chExt cx="2288195" cy="221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573" y="735374"/>
              <a:ext cx="2288195" cy="2213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3525" y="4752617"/>
            <a:ext cx="2320413" cy="10276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8829" y="4752617"/>
            <a:ext cx="2300575" cy="7233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39848" y="1766722"/>
            <a:ext cx="1094531" cy="11174227"/>
            <a:chOff x="5039848" y="1766722"/>
            <a:chExt cx="1094531" cy="111742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039848" y="1766722"/>
              <a:ext cx="1094531" cy="111742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58674" y="3332299"/>
            <a:ext cx="1026548" cy="1026548"/>
            <a:chOff x="4958674" y="3332299"/>
            <a:chExt cx="1026548" cy="10265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958674" y="3332299"/>
              <a:ext cx="1026548" cy="1026548"/>
              <a:chOff x="4958674" y="3332299"/>
              <a:chExt cx="1026548" cy="10265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58674" y="3332299"/>
                <a:ext cx="1026548" cy="10265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114392" y="3556566"/>
              <a:ext cx="655665" cy="655665"/>
              <a:chOff x="5114392" y="3556566"/>
              <a:chExt cx="655665" cy="65566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114392" y="3556566"/>
                <a:ext cx="655665" cy="65566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539761" y="4511995"/>
            <a:ext cx="1861372" cy="191444"/>
            <a:chOff x="4539761" y="4511995"/>
            <a:chExt cx="1861372" cy="1914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9761" y="4511995"/>
              <a:ext cx="1861372" cy="1914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8846" y="160652"/>
            <a:ext cx="2333313" cy="8446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0"/>
            <a:ext cx="10904762" cy="7870260"/>
            <a:chOff x="0" y="30692"/>
            <a:chExt cx="10904762" cy="78395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30692"/>
              <a:ext cx="10904762" cy="783956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76928" y="3324483"/>
            <a:ext cx="4969013" cy="284646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0350" y="4752617"/>
            <a:ext cx="2593899" cy="9868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5096" y="3332299"/>
            <a:ext cx="1006090" cy="1006090"/>
            <a:chOff x="1595096" y="3332299"/>
            <a:chExt cx="1006090" cy="10060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95096" y="3332299"/>
              <a:ext cx="1006090" cy="1006090"/>
              <a:chOff x="1595096" y="3332299"/>
              <a:chExt cx="1006090" cy="100609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096" y="3332299"/>
                <a:ext cx="1006090" cy="100609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75711" y="3560385"/>
              <a:ext cx="644861" cy="580054"/>
              <a:chOff x="1775711" y="3560385"/>
              <a:chExt cx="644861" cy="58005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75711" y="3560385"/>
                <a:ext cx="644861" cy="58005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67456" y="4512885"/>
            <a:ext cx="1861372" cy="191444"/>
            <a:chOff x="1167456" y="4512885"/>
            <a:chExt cx="1861372" cy="19144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456" y="4512885"/>
              <a:ext cx="1861372" cy="1914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218" y="7091492"/>
            <a:ext cx="11224599" cy="750832"/>
            <a:chOff x="-96218" y="7091492"/>
            <a:chExt cx="11224599" cy="750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6218" y="7091492"/>
              <a:ext cx="11224599" cy="750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877" y="735583"/>
            <a:ext cx="5548600" cy="246989"/>
            <a:chOff x="567877" y="735583"/>
            <a:chExt cx="5548600" cy="246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877" y="735583"/>
              <a:ext cx="5548600" cy="2469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420" y="2506522"/>
            <a:ext cx="2415277" cy="6896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02939" y="4458259"/>
            <a:ext cx="4196455" cy="191444"/>
            <a:chOff x="3602939" y="4458259"/>
            <a:chExt cx="4196455" cy="191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602939" y="4458259"/>
              <a:ext cx="4196455" cy="191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2764" y="2554631"/>
            <a:ext cx="2496306" cy="6896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617" y="943733"/>
            <a:ext cx="1836129" cy="7707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075" y="1668523"/>
            <a:ext cx="4343239" cy="513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037" y="3124200"/>
            <a:ext cx="4238625" cy="3448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5062" y="3505200"/>
            <a:ext cx="40957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218" y="7358870"/>
            <a:ext cx="11224599" cy="483156"/>
            <a:chOff x="-96218" y="7358870"/>
            <a:chExt cx="11224599" cy="3818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6218" y="7358870"/>
              <a:ext cx="11224599" cy="3818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9412" y="452693"/>
            <a:ext cx="3821475" cy="246989"/>
            <a:chOff x="649412" y="452693"/>
            <a:chExt cx="3821475" cy="246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412" y="452693"/>
              <a:ext cx="3821475" cy="2469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2349" y="4010104"/>
            <a:ext cx="2086426" cy="4821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52" y="660842"/>
            <a:ext cx="1836129" cy="7707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39279" y="771224"/>
            <a:ext cx="2427410" cy="5137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66144" y="542015"/>
            <a:ext cx="7619145" cy="45216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68784" y="2025924"/>
            <a:ext cx="1749720" cy="1799245"/>
            <a:chOff x="7468784" y="2025924"/>
            <a:chExt cx="1749720" cy="17992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8784" y="2025924"/>
              <a:ext cx="1749720" cy="17992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45051" y="3872336"/>
            <a:ext cx="2013978" cy="4055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88455" y="2357083"/>
            <a:ext cx="891552" cy="891552"/>
            <a:chOff x="5788455" y="2357083"/>
            <a:chExt cx="891552" cy="8915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8455" y="2357083"/>
              <a:ext cx="891552" cy="8915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01917" y="3792206"/>
            <a:ext cx="6110367" cy="38319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12028" y="2733294"/>
            <a:ext cx="2260721" cy="135469"/>
            <a:chOff x="2112028" y="2733294"/>
            <a:chExt cx="2260721" cy="1354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2112028" y="2733294"/>
              <a:ext cx="2260721" cy="1354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9088" y="6699164"/>
            <a:ext cx="2151198" cy="4055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8994" y="5347909"/>
            <a:ext cx="2588628" cy="720517"/>
            <a:chOff x="1488994" y="5347909"/>
            <a:chExt cx="2588628" cy="7205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8994" y="5347909"/>
              <a:ext cx="2588628" cy="7205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692"/>
            <a:ext cx="10904762" cy="2102797"/>
            <a:chOff x="0" y="30692"/>
            <a:chExt cx="10904762" cy="21027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692"/>
              <a:ext cx="10904762" cy="21027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102" y="917328"/>
            <a:ext cx="1836129" cy="770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3484" y="3332299"/>
            <a:ext cx="1006090" cy="1006090"/>
            <a:chOff x="8263484" y="3332299"/>
            <a:chExt cx="1006090" cy="10060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3484" y="3332299"/>
              <a:ext cx="1006090" cy="1006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6672" y="3565719"/>
            <a:ext cx="499715" cy="549369"/>
            <a:chOff x="8516672" y="3565719"/>
            <a:chExt cx="499715" cy="5493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6672" y="3565719"/>
              <a:ext cx="499715" cy="5493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350" y="4752617"/>
            <a:ext cx="2593899" cy="9868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75934" y="4512885"/>
            <a:ext cx="1861372" cy="191444"/>
            <a:chOff x="7875934" y="4512885"/>
            <a:chExt cx="1861372" cy="191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5934" y="4512885"/>
              <a:ext cx="1861372" cy="191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6573" y="735374"/>
            <a:ext cx="2288195" cy="221351"/>
            <a:chOff x="686573" y="735374"/>
            <a:chExt cx="2288195" cy="2213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573" y="735374"/>
              <a:ext cx="2288195" cy="22135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8829" y="4752617"/>
            <a:ext cx="2300575" cy="7233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39848" y="1766722"/>
            <a:ext cx="1094531" cy="11174227"/>
            <a:chOff x="5039848" y="1766722"/>
            <a:chExt cx="1094531" cy="111742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039848" y="1766722"/>
              <a:ext cx="1094531" cy="111742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5096" y="3332299"/>
            <a:ext cx="1006090" cy="1006090"/>
            <a:chOff x="1595096" y="3332299"/>
            <a:chExt cx="1006090" cy="10060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95096" y="3332299"/>
              <a:ext cx="1006090" cy="1006090"/>
              <a:chOff x="1595096" y="3332299"/>
              <a:chExt cx="1006090" cy="10060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096" y="3332299"/>
                <a:ext cx="1006090" cy="10060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75711" y="3560385"/>
              <a:ext cx="644861" cy="580054"/>
              <a:chOff x="1775711" y="3560385"/>
              <a:chExt cx="644861" cy="5800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75711" y="3560385"/>
                <a:ext cx="644861" cy="58005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67456" y="4512885"/>
            <a:ext cx="1861372" cy="191444"/>
            <a:chOff x="1167456" y="4512885"/>
            <a:chExt cx="1861372" cy="1914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456" y="4512885"/>
              <a:ext cx="1861372" cy="1914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8846" y="160652"/>
            <a:ext cx="2333313" cy="8446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1560"/>
            <a:ext cx="10904762" cy="7839568"/>
            <a:chOff x="0" y="1560"/>
            <a:chExt cx="10904762" cy="78395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560"/>
              <a:ext cx="10904762" cy="783956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63525" y="4752617"/>
            <a:ext cx="2320413" cy="10276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58674" y="3332299"/>
            <a:ext cx="1026548" cy="1026548"/>
            <a:chOff x="4958674" y="3332299"/>
            <a:chExt cx="1026548" cy="102654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958674" y="3332299"/>
              <a:ext cx="1026548" cy="1026548"/>
              <a:chOff x="4958674" y="3332299"/>
              <a:chExt cx="1026548" cy="102654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958674" y="3332299"/>
                <a:ext cx="1026548" cy="10265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114392" y="3556566"/>
              <a:ext cx="655665" cy="655665"/>
              <a:chOff x="5114392" y="3556566"/>
              <a:chExt cx="655665" cy="65566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114392" y="3556566"/>
                <a:ext cx="655665" cy="65566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4539761" y="4511995"/>
            <a:ext cx="1861372" cy="191444"/>
            <a:chOff x="4539761" y="4511995"/>
            <a:chExt cx="1861372" cy="1914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9761" y="4511995"/>
              <a:ext cx="1861372" cy="1914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8671" y="542950"/>
            <a:ext cx="4541912" cy="1481293"/>
            <a:chOff x="-938671" y="542950"/>
            <a:chExt cx="4541912" cy="14812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8671" y="542950"/>
              <a:ext cx="4541912" cy="14812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506" y="3843507"/>
            <a:ext cx="2822599" cy="1330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7936" y="998326"/>
            <a:ext cx="1839101" cy="7761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8635" y="2161151"/>
            <a:ext cx="1869969" cy="6097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5916" y="894226"/>
            <a:ext cx="34509" cy="2294544"/>
            <a:chOff x="6055916" y="894226"/>
            <a:chExt cx="34509" cy="22945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055916" y="894226"/>
              <a:ext cx="34509" cy="22945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9539" y="2161151"/>
            <a:ext cx="1870112" cy="6097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56814" y="894226"/>
            <a:ext cx="34509" cy="2294544"/>
            <a:chOff x="8756814" y="894226"/>
            <a:chExt cx="34509" cy="22945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756814" y="894226"/>
              <a:ext cx="34509" cy="22945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5071" y="2903824"/>
            <a:ext cx="1948798" cy="4319106"/>
            <a:chOff x="5095071" y="2903824"/>
            <a:chExt cx="1948798" cy="43191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5071" y="2903824"/>
              <a:ext cx="1948798" cy="4319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56692" y="2903824"/>
            <a:ext cx="1917213" cy="4319106"/>
            <a:chOff x="7856692" y="2903824"/>
            <a:chExt cx="1917213" cy="43191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6692" y="2903824"/>
              <a:ext cx="1917213" cy="43191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7926" y="6057570"/>
            <a:ext cx="1337413" cy="664536"/>
            <a:chOff x="5607926" y="6057570"/>
            <a:chExt cx="1337413" cy="6645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7926" y="6057570"/>
              <a:ext cx="1337413" cy="6645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17814" y="4252693"/>
            <a:ext cx="1098269" cy="497126"/>
            <a:chOff x="8417814" y="4252693"/>
            <a:chExt cx="1098269" cy="4971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7814" y="4252693"/>
              <a:ext cx="1098269" cy="49712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8846" y="160652"/>
            <a:ext cx="2333313" cy="844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692"/>
            <a:ext cx="10904762" cy="2102797"/>
            <a:chOff x="0" y="30692"/>
            <a:chExt cx="10904762" cy="21027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692"/>
              <a:ext cx="10904762" cy="21027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102" y="917328"/>
            <a:ext cx="1836129" cy="7707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350" y="4752617"/>
            <a:ext cx="2593899" cy="9868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6573" y="735374"/>
            <a:ext cx="2288195" cy="221351"/>
            <a:chOff x="686573" y="735374"/>
            <a:chExt cx="2288195" cy="2213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573" y="735374"/>
              <a:ext cx="2288195" cy="221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39848" y="1766722"/>
            <a:ext cx="1094531" cy="11174227"/>
            <a:chOff x="5039848" y="1766722"/>
            <a:chExt cx="1094531" cy="111742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039848" y="1766722"/>
              <a:ext cx="1094531" cy="11174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5096" y="3332299"/>
            <a:ext cx="1006090" cy="1006090"/>
            <a:chOff x="1595096" y="3332299"/>
            <a:chExt cx="1006090" cy="1006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95096" y="3332299"/>
              <a:ext cx="1006090" cy="1006090"/>
              <a:chOff x="1595096" y="3332299"/>
              <a:chExt cx="1006090" cy="100609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95096" y="3332299"/>
                <a:ext cx="1006090" cy="10060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75711" y="3560385"/>
              <a:ext cx="644861" cy="580054"/>
              <a:chOff x="1775711" y="3560385"/>
              <a:chExt cx="644861" cy="58005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75711" y="3560385"/>
                <a:ext cx="644861" cy="58005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67456" y="4512885"/>
            <a:ext cx="1861372" cy="191444"/>
            <a:chOff x="1167456" y="4512885"/>
            <a:chExt cx="1861372" cy="1914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7456" y="4512885"/>
              <a:ext cx="1861372" cy="1914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8846" y="160652"/>
            <a:ext cx="2333313" cy="8446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3525" y="4752617"/>
            <a:ext cx="2320413" cy="10276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8674" y="3332299"/>
            <a:ext cx="1026548" cy="1026548"/>
            <a:chOff x="4958674" y="3332299"/>
            <a:chExt cx="1026548" cy="10265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958674" y="3332299"/>
              <a:ext cx="1026548" cy="1026548"/>
              <a:chOff x="4958674" y="3332299"/>
              <a:chExt cx="1026548" cy="102654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58674" y="3332299"/>
                <a:ext cx="1026548" cy="102654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114392" y="3556566"/>
              <a:ext cx="655665" cy="655665"/>
              <a:chOff x="5114392" y="3556566"/>
              <a:chExt cx="655665" cy="65566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14392" y="3556566"/>
                <a:ext cx="655665" cy="65566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539761" y="4511995"/>
            <a:ext cx="1861372" cy="191444"/>
            <a:chOff x="4539761" y="4511995"/>
            <a:chExt cx="1861372" cy="1914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9761" y="4511995"/>
              <a:ext cx="1861372" cy="1914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0" y="0"/>
            <a:ext cx="10904762" cy="7870260"/>
            <a:chOff x="0" y="30692"/>
            <a:chExt cx="10904762" cy="78395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30692"/>
              <a:ext cx="10904762" cy="78395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63484" y="3332299"/>
            <a:ext cx="1006090" cy="1006090"/>
            <a:chOff x="8263484" y="3332299"/>
            <a:chExt cx="1006090" cy="10060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3484" y="3332299"/>
              <a:ext cx="1006090" cy="10060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16672" y="3565719"/>
            <a:ext cx="499715" cy="549369"/>
            <a:chOff x="8516672" y="3565719"/>
            <a:chExt cx="499715" cy="54936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16672" y="3565719"/>
              <a:ext cx="499715" cy="5493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75934" y="4512885"/>
            <a:ext cx="1861372" cy="191444"/>
            <a:chOff x="7875934" y="4512885"/>
            <a:chExt cx="1861372" cy="1914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5934" y="4512885"/>
              <a:ext cx="1861372" cy="19144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28832" y="4752613"/>
            <a:ext cx="2300566" cy="72338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340883" y="2006960"/>
            <a:ext cx="2090910" cy="4662857"/>
            <a:chOff x="3340883" y="2006960"/>
            <a:chExt cx="2090910" cy="46628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40883" y="2006960"/>
              <a:ext cx="2090910" cy="46628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70" y="3242199"/>
            <a:ext cx="11046332" cy="2937391"/>
            <a:chOff x="-30670" y="3242199"/>
            <a:chExt cx="10935432" cy="2937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670" y="3242199"/>
              <a:ext cx="10935432" cy="29373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2895" y="4901694"/>
            <a:ext cx="1206779" cy="8205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0114" y="4870414"/>
            <a:ext cx="1206779" cy="284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1512" y="3816416"/>
            <a:ext cx="1381787" cy="1005335"/>
            <a:chOff x="751512" y="3816416"/>
            <a:chExt cx="1381787" cy="1005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512" y="3816416"/>
              <a:ext cx="1381787" cy="10053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482" y="4124460"/>
            <a:ext cx="1304699" cy="474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60237" y="3816416"/>
            <a:ext cx="1381787" cy="1005335"/>
            <a:chOff x="4760237" y="3816416"/>
            <a:chExt cx="1381787" cy="1005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0237" y="3816416"/>
              <a:ext cx="1381787" cy="10053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7440" y="4124460"/>
            <a:ext cx="702965" cy="474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38606" y="3816416"/>
            <a:ext cx="1381787" cy="1005335"/>
            <a:chOff x="2738606" y="3816416"/>
            <a:chExt cx="1381787" cy="10053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8606" y="3816416"/>
              <a:ext cx="1381787" cy="10053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49576" y="4124460"/>
            <a:ext cx="1232385" cy="5696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97946" y="3816416"/>
            <a:ext cx="1381787" cy="1005335"/>
            <a:chOff x="6797946" y="3816416"/>
            <a:chExt cx="1381787" cy="10053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7946" y="3816416"/>
              <a:ext cx="1381787" cy="10053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2854" y="4124460"/>
            <a:ext cx="1304698" cy="4743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12849" y="3816416"/>
            <a:ext cx="1381787" cy="1005335"/>
            <a:chOff x="8812849" y="3816416"/>
            <a:chExt cx="1381787" cy="10053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2849" y="3816416"/>
              <a:ext cx="1381787" cy="10053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77136" y="4140128"/>
            <a:ext cx="1304698" cy="4743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73757" y="145775"/>
            <a:ext cx="2039105" cy="550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24276" y="776840"/>
            <a:ext cx="3156752" cy="1297415"/>
            <a:chOff x="-24276" y="776840"/>
            <a:chExt cx="3156752" cy="12974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4276" y="776840"/>
              <a:ext cx="3156752" cy="129741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3115410" y="1075004"/>
            <a:ext cx="5231776" cy="7578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8208" y="4901694"/>
            <a:ext cx="907922" cy="550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70" y="3222341"/>
            <a:ext cx="11046332" cy="2728302"/>
            <a:chOff x="-30670" y="3222341"/>
            <a:chExt cx="10935432" cy="2728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670" y="3222341"/>
              <a:ext cx="10935432" cy="2728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261" y="4058791"/>
            <a:ext cx="5444993" cy="1008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70" y="3222341"/>
            <a:ext cx="11046332" cy="2728302"/>
            <a:chOff x="-30670" y="3222341"/>
            <a:chExt cx="10935432" cy="2728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670" y="3222341"/>
              <a:ext cx="10935432" cy="2728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261" y="4058791"/>
            <a:ext cx="6206050" cy="1018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4328" y="1361453"/>
            <a:ext cx="3445943" cy="1202436"/>
            <a:chOff x="-144328" y="1361453"/>
            <a:chExt cx="3445943" cy="1202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4328" y="1361453"/>
              <a:ext cx="3445943" cy="1202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570" y="1675139"/>
            <a:ext cx="1925748" cy="638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2726" y="2563889"/>
            <a:ext cx="9978743" cy="5488308"/>
            <a:chOff x="1122726" y="2563889"/>
            <a:chExt cx="9978743" cy="54883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726" y="2563889"/>
              <a:ext cx="9978743" cy="54883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817" y="4675256"/>
            <a:ext cx="3330649" cy="1056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70" y="3222341"/>
            <a:ext cx="11046332" cy="2728302"/>
            <a:chOff x="-30670" y="3222341"/>
            <a:chExt cx="10935432" cy="2728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670" y="3222341"/>
              <a:ext cx="10935432" cy="2728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926" y="4058791"/>
            <a:ext cx="6206050" cy="1008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564" y="617149"/>
            <a:ext cx="2886555" cy="6391657"/>
            <a:chOff x="-122564" y="617149"/>
            <a:chExt cx="2886555" cy="63916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2564" y="617149"/>
              <a:ext cx="2886555" cy="63916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0570" y="2784893"/>
            <a:ext cx="1657995" cy="767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7163" y="2451439"/>
            <a:ext cx="1423493" cy="3271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29918" y="3553052"/>
            <a:ext cx="1776116" cy="360065"/>
            <a:chOff x="3429918" y="3553052"/>
            <a:chExt cx="1776116" cy="3600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60536" y="3553052"/>
              <a:ext cx="1544016" cy="360065"/>
              <a:chOff x="3560536" y="3553052"/>
              <a:chExt cx="1544016" cy="36006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60536" y="3553052"/>
                <a:ext cx="1544016" cy="36006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7200" y="3613300"/>
              <a:ext cx="1426518" cy="242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1909" y="937148"/>
            <a:ext cx="1552134" cy="1552134"/>
            <a:chOff x="3541909" y="937148"/>
            <a:chExt cx="1552134" cy="15521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1909" y="937148"/>
              <a:ext cx="1552134" cy="15521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7906" y="2451439"/>
            <a:ext cx="1423493" cy="3271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32651" y="926565"/>
            <a:ext cx="1552135" cy="1552135"/>
            <a:chOff x="6032651" y="926565"/>
            <a:chExt cx="1552135" cy="15521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651" y="926565"/>
              <a:ext cx="1552135" cy="15521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90598" y="2784893"/>
            <a:ext cx="1979090" cy="7807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87190" y="2451439"/>
            <a:ext cx="1423493" cy="327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39159" y="852492"/>
            <a:ext cx="1497688" cy="1497688"/>
            <a:chOff x="8539159" y="852492"/>
            <a:chExt cx="1497688" cy="14976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39159" y="852492"/>
              <a:ext cx="1497688" cy="14976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127" y="1904700"/>
            <a:ext cx="1693834" cy="6299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20661" y="3567526"/>
            <a:ext cx="1776116" cy="360065"/>
            <a:chOff x="5920661" y="3567526"/>
            <a:chExt cx="1776116" cy="36006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51278" y="3567526"/>
              <a:ext cx="1544016" cy="360065"/>
              <a:chOff x="6051278" y="3567526"/>
              <a:chExt cx="1544016" cy="36006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51278" y="3567526"/>
                <a:ext cx="1544016" cy="36006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97943" y="3627775"/>
              <a:ext cx="1484023" cy="2426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99945" y="3567526"/>
            <a:ext cx="1776116" cy="360065"/>
            <a:chOff x="8399945" y="3567526"/>
            <a:chExt cx="1776116" cy="36006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530563" y="3567526"/>
              <a:ext cx="1544016" cy="360065"/>
              <a:chOff x="8530563" y="3567526"/>
              <a:chExt cx="1544016" cy="36006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30563" y="3567526"/>
                <a:ext cx="1544016" cy="36006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77228" y="3627772"/>
              <a:ext cx="1426518" cy="2426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20570" y="6041756"/>
            <a:ext cx="1836205" cy="7677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17163" y="5708302"/>
            <a:ext cx="1413959" cy="3083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29918" y="6805806"/>
            <a:ext cx="1776116" cy="360065"/>
            <a:chOff x="3429918" y="6805806"/>
            <a:chExt cx="1776116" cy="36006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560536" y="6805806"/>
              <a:ext cx="1544016" cy="360065"/>
              <a:chOff x="3560536" y="6805806"/>
              <a:chExt cx="1544016" cy="36006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60536" y="6805806"/>
                <a:ext cx="1544016" cy="36006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7200" y="6866057"/>
              <a:ext cx="1426518" cy="2426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53900" y="4211127"/>
            <a:ext cx="1328159" cy="1328159"/>
            <a:chOff x="3653900" y="4211127"/>
            <a:chExt cx="1328159" cy="132815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53900" y="4211127"/>
              <a:ext cx="1328159" cy="132815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25563" y="6086379"/>
            <a:ext cx="1771281" cy="7677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07906" y="5708302"/>
            <a:ext cx="1433007" cy="31782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44642" y="4225168"/>
            <a:ext cx="1328159" cy="1328159"/>
            <a:chOff x="6144642" y="4225168"/>
            <a:chExt cx="1328159" cy="132815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44642" y="4225168"/>
              <a:ext cx="1328159" cy="132815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87190" y="5708302"/>
            <a:ext cx="1413959" cy="30830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558199" y="4200545"/>
            <a:ext cx="1459608" cy="1459608"/>
            <a:chOff x="8558199" y="4200545"/>
            <a:chExt cx="1459608" cy="145960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8199" y="4200545"/>
              <a:ext cx="1459608" cy="14596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20663" y="6805806"/>
            <a:ext cx="1776116" cy="360065"/>
            <a:chOff x="5920663" y="6805806"/>
            <a:chExt cx="1776116" cy="36006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051280" y="6805806"/>
              <a:ext cx="1544016" cy="360065"/>
              <a:chOff x="6051280" y="6805806"/>
              <a:chExt cx="1544016" cy="36006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51280" y="6805806"/>
                <a:ext cx="1544016" cy="36006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7945" y="6866057"/>
              <a:ext cx="1426518" cy="2426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99945" y="6805806"/>
            <a:ext cx="1776116" cy="360065"/>
            <a:chOff x="8399945" y="6805806"/>
            <a:chExt cx="1776116" cy="36006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530563" y="6805806"/>
              <a:ext cx="1544016" cy="360065"/>
              <a:chOff x="8530563" y="6805806"/>
              <a:chExt cx="1544016" cy="36006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30563" y="6805806"/>
                <a:ext cx="1544016" cy="360065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77228" y="6866054"/>
              <a:ext cx="1484023" cy="242633"/>
            </a:xfrm>
            <a:prstGeom prst="rect">
              <a:avLst/>
            </a:prstGeom>
          </p:spPr>
        </p:pic>
      </p:grpSp>
      <p:pic>
        <p:nvPicPr>
          <p:cNvPr id="57" name="Object 1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11318" y="2784889"/>
            <a:ext cx="1782700" cy="784281"/>
          </a:xfrm>
          <a:prstGeom prst="rect">
            <a:avLst/>
          </a:prstGeom>
        </p:spPr>
      </p:pic>
      <p:pic>
        <p:nvPicPr>
          <p:cNvPr id="59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90594" y="6041756"/>
            <a:ext cx="1878233" cy="784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110" y="760380"/>
            <a:ext cx="7067477" cy="6349275"/>
            <a:chOff x="-111110" y="760380"/>
            <a:chExt cx="7067477" cy="6349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1110" y="760380"/>
              <a:ext cx="7067477" cy="6349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071" y="3410486"/>
            <a:ext cx="3641742" cy="877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70" y="3222341"/>
            <a:ext cx="11046332" cy="2728302"/>
            <a:chOff x="-30670" y="3222341"/>
            <a:chExt cx="10935432" cy="2728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670" y="3222341"/>
              <a:ext cx="10935432" cy="2728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261" y="4058791"/>
            <a:ext cx="6196526" cy="1018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8682" y="3390481"/>
            <a:ext cx="2046922" cy="12404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8852" y="2040581"/>
            <a:ext cx="1559987" cy="1997514"/>
            <a:chOff x="3388852" y="2040581"/>
            <a:chExt cx="1559987" cy="19975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8852" y="2040581"/>
              <a:ext cx="1559987" cy="19975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095"/>
            <a:ext cx="4809068" cy="7873016"/>
            <a:chOff x="0" y="-38095"/>
            <a:chExt cx="4809068" cy="78730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095"/>
              <a:ext cx="4809068" cy="78730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397" y="982430"/>
            <a:ext cx="1814881" cy="633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8827" y="799270"/>
            <a:ext cx="1976088" cy="241422"/>
            <a:chOff x="748827" y="799270"/>
            <a:chExt cx="1976088" cy="2414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827" y="799270"/>
              <a:ext cx="1976088" cy="2414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6629" y="3274568"/>
            <a:ext cx="2258127" cy="22492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09068" y="1631735"/>
            <a:ext cx="6087990" cy="4619053"/>
            <a:chOff x="4809068" y="1631735"/>
            <a:chExt cx="6087990" cy="4619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9068" y="1631735"/>
              <a:ext cx="6087990" cy="46190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73757" y="145775"/>
            <a:ext cx="2039105" cy="550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1732" y="3238100"/>
            <a:ext cx="1769027" cy="12308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88011" y="2048339"/>
            <a:ext cx="1651500" cy="1651500"/>
            <a:chOff x="5588011" y="2048339"/>
            <a:chExt cx="1651500" cy="16515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5588011" y="2048339"/>
              <a:ext cx="1651500" cy="1651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692"/>
            <a:ext cx="4809068" cy="7710045"/>
            <a:chOff x="0" y="30692"/>
            <a:chExt cx="4809068" cy="771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692"/>
              <a:ext cx="4809068" cy="77100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397" y="982430"/>
            <a:ext cx="1814881" cy="633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8827" y="799270"/>
            <a:ext cx="1976088" cy="241422"/>
            <a:chOff x="748827" y="799270"/>
            <a:chExt cx="1976088" cy="2414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827" y="799270"/>
              <a:ext cx="1976088" cy="2414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6629" y="3274568"/>
            <a:ext cx="2258127" cy="22492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09068" y="1631735"/>
            <a:ext cx="6087990" cy="4619053"/>
            <a:chOff x="4809068" y="1631735"/>
            <a:chExt cx="6087990" cy="4619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9068" y="1631735"/>
              <a:ext cx="6087990" cy="4619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0904762" cy="7848600"/>
            <a:chOff x="0" y="30692"/>
            <a:chExt cx="10904762" cy="77100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0692"/>
              <a:ext cx="10904762" cy="77100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796" y="2679625"/>
            <a:ext cx="5005548" cy="25194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62627" y="1388765"/>
            <a:ext cx="8996941" cy="5255135"/>
            <a:chOff x="3862627" y="1388765"/>
            <a:chExt cx="8996941" cy="52551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862627" y="1388765"/>
              <a:ext cx="8996941" cy="5255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1628" y="1585236"/>
            <a:ext cx="4353134" cy="4781051"/>
            <a:chOff x="6551628" y="1585236"/>
            <a:chExt cx="4353134" cy="4781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1628" y="1585236"/>
              <a:ext cx="4353134" cy="47810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692"/>
            <a:ext cx="4809068" cy="7710045"/>
            <a:chOff x="0" y="30692"/>
            <a:chExt cx="4809068" cy="771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0692"/>
              <a:ext cx="4809068" cy="77100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397" y="982430"/>
            <a:ext cx="1814881" cy="633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8827" y="799270"/>
            <a:ext cx="1976088" cy="241422"/>
            <a:chOff x="748827" y="799270"/>
            <a:chExt cx="1976088" cy="2414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827" y="799270"/>
              <a:ext cx="1976088" cy="2414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629" y="3274568"/>
            <a:ext cx="2258127" cy="2249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09068" y="1631735"/>
            <a:ext cx="6087990" cy="4619053"/>
            <a:chOff x="4809068" y="1631735"/>
            <a:chExt cx="6087990" cy="4619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9068" y="1631735"/>
              <a:ext cx="6087990" cy="4619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0904762" cy="7772400"/>
            <a:chOff x="0" y="30692"/>
            <a:chExt cx="10904762" cy="77100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0692"/>
              <a:ext cx="10904762" cy="7710045"/>
            </a:xfrm>
            <a:prstGeom prst="rect">
              <a:avLst/>
            </a:prstGeom>
          </p:spPr>
        </p:pic>
      </p:grpSp>
      <p:pic>
        <p:nvPicPr>
          <p:cNvPr id="4" name="[SHANA]주호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6262" y="1143000"/>
            <a:ext cx="9851683" cy="55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5878292"/>
            <a:ext cx="11015662" cy="1970308"/>
            <a:chOff x="0" y="5878292"/>
            <a:chExt cx="11088035" cy="1893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878292"/>
              <a:ext cx="11088035" cy="18931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59660" y="294576"/>
            <a:ext cx="20424081" cy="83922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929" y="534122"/>
            <a:ext cx="1712977" cy="6353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387" y="1258918"/>
            <a:ext cx="1730743" cy="4576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8190" y="331541"/>
            <a:ext cx="1976088" cy="241422"/>
            <a:chOff x="468190" y="331541"/>
            <a:chExt cx="1976088" cy="2414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190" y="331541"/>
              <a:ext cx="1976088" cy="2414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0</Words>
  <Application>Microsoft Office PowerPoint</Application>
  <PresentationFormat>사용자 지정</PresentationFormat>
  <Paragraphs>0</Paragraphs>
  <Slides>25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10</cp:revision>
  <dcterms:created xsi:type="dcterms:W3CDTF">2022-10-06T00:17:43Z</dcterms:created>
  <dcterms:modified xsi:type="dcterms:W3CDTF">2022-10-06T12:40:22Z</dcterms:modified>
</cp:coreProperties>
</file>